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5" r:id="rId3"/>
    <p:sldId id="276" r:id="rId4"/>
    <p:sldId id="277" r:id="rId5"/>
    <p:sldId id="278" r:id="rId6"/>
    <p:sldId id="258" r:id="rId7"/>
    <p:sldId id="274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88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77" y="11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88"/>
        <p:guide pos="395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8/31/2017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8/31/2017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9" y="1828800"/>
            <a:ext cx="348477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5" y="1828800"/>
            <a:ext cx="348705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9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9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113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113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5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7625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5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7625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9" y="458791"/>
            <a:ext cx="4553142" cy="5439664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cosugi.org/conference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34780"/>
            <a:ext cx="1755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Salt Lake City, Utah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April 11-13, 2017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8" descr="COSUGI_2017_FinalLogosmall">
            <a:hlinkClick r:id="rId12"/>
          </p:cNvPr>
          <p:cNvPicPr/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753100"/>
            <a:ext cx="93345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4294967295"/>
          </p:nvPr>
        </p:nvSpPr>
        <p:spPr>
          <a:xfrm>
            <a:off x="4114682" y="836610"/>
            <a:ext cx="4401697" cy="5183190"/>
          </a:xfrm>
        </p:spPr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5397</TotalTime>
  <Words>6</Words>
  <Application>Microsoft Office PowerPoint</Application>
  <PresentationFormat>On-screen Show (4:3)</PresentationFormat>
  <Paragraphs>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Watercolor_16x9</vt:lpstr>
      <vt:lpstr>Title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Anita Winger</dc:creator>
  <cp:lastModifiedBy>Clevenger, Shanna L.</cp:lastModifiedBy>
  <cp:revision>4</cp:revision>
  <dcterms:created xsi:type="dcterms:W3CDTF">2016-09-30T20:18:20Z</dcterms:created>
  <dcterms:modified xsi:type="dcterms:W3CDTF">2017-08-31T23:02:12Z</dcterms:modified>
</cp:coreProperties>
</file>