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6" d="100"/>
          <a:sy n="96" d="100"/>
        </p:scale>
        <p:origin x="-120" y="-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296" y="5230736"/>
            <a:ext cx="1615169" cy="15296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919" y="5674544"/>
            <a:ext cx="1249636" cy="11834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457" y="5563682"/>
            <a:ext cx="1249636" cy="11834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1" y="2333409"/>
            <a:ext cx="1615169" cy="1529631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457" y="5563682"/>
            <a:ext cx="1249636" cy="1183456"/>
          </a:xfrm>
          <a:prstGeom prst="rect">
            <a:avLst/>
          </a:prstGeom>
        </p:spPr>
      </p:pic>
    </p:spTree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11/15/17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457" y="5563682"/>
            <a:ext cx="1249636" cy="1183456"/>
          </a:xfrm>
          <a:prstGeom prst="rect">
            <a:avLst/>
          </a:prstGeom>
        </p:spPr>
      </p:pic>
    </p:spTree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457" y="5563682"/>
            <a:ext cx="1249636" cy="11834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11/15/17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460" y="5563682"/>
            <a:ext cx="1249636" cy="11834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11/15/17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266" y="5550452"/>
            <a:ext cx="1249636" cy="1183456"/>
          </a:xfrm>
          <a:prstGeom prst="rect">
            <a:avLst/>
          </a:prstGeom>
        </p:spPr>
      </p:pic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3150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11/15/17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266" y="5550452"/>
            <a:ext cx="1249636" cy="1183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90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77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73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5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52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88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865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15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1936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Badge">
      <a:majorFont>
        <a:latin typeface="Impact"/>
        <a:ea typeface=""/>
        <a:cs typeface=""/>
      </a:majorFont>
      <a:minorFont>
        <a:latin typeface="Gill Sans MT"/>
        <a:ea typeface=""/>
        <a:cs typeface="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0</Words>
  <Application>Microsoft Macintosh PowerPoint</Application>
  <PresentationFormat>Custom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Jake Rundle</cp:lastModifiedBy>
  <cp:revision>6</cp:revision>
  <dcterms:created xsi:type="dcterms:W3CDTF">2015-02-11T21:48:33Z</dcterms:created>
  <dcterms:modified xsi:type="dcterms:W3CDTF">2017-11-15T19:52:55Z</dcterms:modified>
</cp:coreProperties>
</file>